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</p:sldIdLst>
  <p:sldSz cx="2879725" cy="38481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12" userDrawn="1">
          <p15:clr>
            <a:srgbClr val="A4A3A4"/>
          </p15:clr>
        </p15:guide>
        <p15:guide id="2" pos="9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78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3054" y="1458"/>
      </p:cViewPr>
      <p:guideLst>
        <p:guide orient="horz" pos="1212"/>
        <p:guide pos="90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5980" y="629770"/>
            <a:ext cx="2447766" cy="1339709"/>
          </a:xfrm>
        </p:spPr>
        <p:txBody>
          <a:bodyPr anchor="b"/>
          <a:lstStyle>
            <a:lvl1pPr algn="ctr">
              <a:defRPr sz="188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966" y="2021144"/>
            <a:ext cx="2159794" cy="929066"/>
          </a:xfrm>
        </p:spPr>
        <p:txBody>
          <a:bodyPr/>
          <a:lstStyle>
            <a:lvl1pPr marL="0" indent="0" algn="ctr">
              <a:buNone/>
              <a:defRPr sz="756"/>
            </a:lvl1pPr>
            <a:lvl2pPr marL="143972" indent="0" algn="ctr">
              <a:buNone/>
              <a:defRPr sz="630"/>
            </a:lvl2pPr>
            <a:lvl3pPr marL="287945" indent="0" algn="ctr">
              <a:buNone/>
              <a:defRPr sz="567"/>
            </a:lvl3pPr>
            <a:lvl4pPr marL="431917" indent="0" algn="ctr">
              <a:buNone/>
              <a:defRPr sz="504"/>
            </a:lvl4pPr>
            <a:lvl5pPr marL="575889" indent="0" algn="ctr">
              <a:buNone/>
              <a:defRPr sz="504"/>
            </a:lvl5pPr>
            <a:lvl6pPr marL="719861" indent="0" algn="ctr">
              <a:buNone/>
              <a:defRPr sz="504"/>
            </a:lvl6pPr>
            <a:lvl7pPr marL="863834" indent="0" algn="ctr">
              <a:buNone/>
              <a:defRPr sz="504"/>
            </a:lvl7pPr>
            <a:lvl8pPr marL="1007806" indent="0" algn="ctr">
              <a:buNone/>
              <a:defRPr sz="504"/>
            </a:lvl8pPr>
            <a:lvl9pPr marL="1151778" indent="0" algn="ctr">
              <a:buNone/>
              <a:defRPr sz="50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350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612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0803" y="204876"/>
            <a:ext cx="620941" cy="32610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7981" y="204876"/>
            <a:ext cx="1826826" cy="32610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772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9152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81" y="959354"/>
            <a:ext cx="2483763" cy="1600702"/>
          </a:xfrm>
        </p:spPr>
        <p:txBody>
          <a:bodyPr anchor="b"/>
          <a:lstStyle>
            <a:lvl1pPr>
              <a:defRPr sz="188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481" y="2575199"/>
            <a:ext cx="2483763" cy="841772"/>
          </a:xfrm>
        </p:spPr>
        <p:txBody>
          <a:bodyPr/>
          <a:lstStyle>
            <a:lvl1pPr marL="0" indent="0">
              <a:buNone/>
              <a:defRPr sz="756">
                <a:solidFill>
                  <a:schemeClr val="tx1"/>
                </a:solidFill>
              </a:defRPr>
            </a:lvl1pPr>
            <a:lvl2pPr marL="143972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2pPr>
            <a:lvl3pPr marL="287945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3pPr>
            <a:lvl4pPr marL="431917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4pPr>
            <a:lvl5pPr marL="575889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5pPr>
            <a:lvl6pPr marL="719861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6pPr>
            <a:lvl7pPr marL="863834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7pPr>
            <a:lvl8pPr marL="1007806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8pPr>
            <a:lvl9pPr marL="1151778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11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7981" y="1024379"/>
            <a:ext cx="1223883" cy="24415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7861" y="1024379"/>
            <a:ext cx="1223883" cy="24415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848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56" y="204877"/>
            <a:ext cx="2483763" cy="74378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57" y="943319"/>
            <a:ext cx="1218258" cy="462306"/>
          </a:xfrm>
        </p:spPr>
        <p:txBody>
          <a:bodyPr anchor="b"/>
          <a:lstStyle>
            <a:lvl1pPr marL="0" indent="0">
              <a:buNone/>
              <a:defRPr sz="756" b="1"/>
            </a:lvl1pPr>
            <a:lvl2pPr marL="143972" indent="0">
              <a:buNone/>
              <a:defRPr sz="630" b="1"/>
            </a:lvl2pPr>
            <a:lvl3pPr marL="287945" indent="0">
              <a:buNone/>
              <a:defRPr sz="567" b="1"/>
            </a:lvl3pPr>
            <a:lvl4pPr marL="431917" indent="0">
              <a:buNone/>
              <a:defRPr sz="504" b="1"/>
            </a:lvl4pPr>
            <a:lvl5pPr marL="575889" indent="0">
              <a:buNone/>
              <a:defRPr sz="504" b="1"/>
            </a:lvl5pPr>
            <a:lvl6pPr marL="719861" indent="0">
              <a:buNone/>
              <a:defRPr sz="504" b="1"/>
            </a:lvl6pPr>
            <a:lvl7pPr marL="863834" indent="0">
              <a:buNone/>
              <a:defRPr sz="504" b="1"/>
            </a:lvl7pPr>
            <a:lvl8pPr marL="1007806" indent="0">
              <a:buNone/>
              <a:defRPr sz="504" b="1"/>
            </a:lvl8pPr>
            <a:lvl9pPr marL="1151778" indent="0">
              <a:buNone/>
              <a:defRPr sz="50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57" y="1405626"/>
            <a:ext cx="1218258" cy="20674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7861" y="943319"/>
            <a:ext cx="1224258" cy="462306"/>
          </a:xfrm>
        </p:spPr>
        <p:txBody>
          <a:bodyPr anchor="b"/>
          <a:lstStyle>
            <a:lvl1pPr marL="0" indent="0">
              <a:buNone/>
              <a:defRPr sz="756" b="1"/>
            </a:lvl1pPr>
            <a:lvl2pPr marL="143972" indent="0">
              <a:buNone/>
              <a:defRPr sz="630" b="1"/>
            </a:lvl2pPr>
            <a:lvl3pPr marL="287945" indent="0">
              <a:buNone/>
              <a:defRPr sz="567" b="1"/>
            </a:lvl3pPr>
            <a:lvl4pPr marL="431917" indent="0">
              <a:buNone/>
              <a:defRPr sz="504" b="1"/>
            </a:lvl4pPr>
            <a:lvl5pPr marL="575889" indent="0">
              <a:buNone/>
              <a:defRPr sz="504" b="1"/>
            </a:lvl5pPr>
            <a:lvl6pPr marL="719861" indent="0">
              <a:buNone/>
              <a:defRPr sz="504" b="1"/>
            </a:lvl6pPr>
            <a:lvl7pPr marL="863834" indent="0">
              <a:buNone/>
              <a:defRPr sz="504" b="1"/>
            </a:lvl7pPr>
            <a:lvl8pPr marL="1007806" indent="0">
              <a:buNone/>
              <a:defRPr sz="504" b="1"/>
            </a:lvl8pPr>
            <a:lvl9pPr marL="1151778" indent="0">
              <a:buNone/>
              <a:defRPr sz="50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7861" y="1405626"/>
            <a:ext cx="1224258" cy="20674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563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751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574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56" y="256540"/>
            <a:ext cx="928786" cy="897890"/>
          </a:xfrm>
        </p:spPr>
        <p:txBody>
          <a:bodyPr anchor="b"/>
          <a:lstStyle>
            <a:lvl1pPr>
              <a:defRPr sz="100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258" y="554056"/>
            <a:ext cx="1457861" cy="2734645"/>
          </a:xfrm>
        </p:spPr>
        <p:txBody>
          <a:bodyPr/>
          <a:lstStyle>
            <a:lvl1pPr>
              <a:defRPr sz="1008"/>
            </a:lvl1pPr>
            <a:lvl2pPr>
              <a:defRPr sz="882"/>
            </a:lvl2pPr>
            <a:lvl3pPr>
              <a:defRPr sz="756"/>
            </a:lvl3pPr>
            <a:lvl4pPr>
              <a:defRPr sz="630"/>
            </a:lvl4pPr>
            <a:lvl5pPr>
              <a:defRPr sz="630"/>
            </a:lvl5pPr>
            <a:lvl6pPr>
              <a:defRPr sz="630"/>
            </a:lvl6pPr>
            <a:lvl7pPr>
              <a:defRPr sz="630"/>
            </a:lvl7pPr>
            <a:lvl8pPr>
              <a:defRPr sz="630"/>
            </a:lvl8pPr>
            <a:lvl9pPr>
              <a:defRPr sz="63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56" y="1154430"/>
            <a:ext cx="928786" cy="2138724"/>
          </a:xfrm>
        </p:spPr>
        <p:txBody>
          <a:bodyPr/>
          <a:lstStyle>
            <a:lvl1pPr marL="0" indent="0">
              <a:buNone/>
              <a:defRPr sz="504"/>
            </a:lvl1pPr>
            <a:lvl2pPr marL="143972" indent="0">
              <a:buNone/>
              <a:defRPr sz="441"/>
            </a:lvl2pPr>
            <a:lvl3pPr marL="287945" indent="0">
              <a:buNone/>
              <a:defRPr sz="378"/>
            </a:lvl3pPr>
            <a:lvl4pPr marL="431917" indent="0">
              <a:buNone/>
              <a:defRPr sz="315"/>
            </a:lvl4pPr>
            <a:lvl5pPr marL="575889" indent="0">
              <a:buNone/>
              <a:defRPr sz="315"/>
            </a:lvl5pPr>
            <a:lvl6pPr marL="719861" indent="0">
              <a:buNone/>
              <a:defRPr sz="315"/>
            </a:lvl6pPr>
            <a:lvl7pPr marL="863834" indent="0">
              <a:buNone/>
              <a:defRPr sz="315"/>
            </a:lvl7pPr>
            <a:lvl8pPr marL="1007806" indent="0">
              <a:buNone/>
              <a:defRPr sz="315"/>
            </a:lvl8pPr>
            <a:lvl9pPr marL="1151778" indent="0">
              <a:buNone/>
              <a:defRPr sz="31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9033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56" y="256540"/>
            <a:ext cx="928786" cy="897890"/>
          </a:xfrm>
        </p:spPr>
        <p:txBody>
          <a:bodyPr anchor="b"/>
          <a:lstStyle>
            <a:lvl1pPr>
              <a:defRPr sz="100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258" y="554056"/>
            <a:ext cx="1457861" cy="2734645"/>
          </a:xfrm>
        </p:spPr>
        <p:txBody>
          <a:bodyPr anchor="t"/>
          <a:lstStyle>
            <a:lvl1pPr marL="0" indent="0">
              <a:buNone/>
              <a:defRPr sz="1008"/>
            </a:lvl1pPr>
            <a:lvl2pPr marL="143972" indent="0">
              <a:buNone/>
              <a:defRPr sz="882"/>
            </a:lvl2pPr>
            <a:lvl3pPr marL="287945" indent="0">
              <a:buNone/>
              <a:defRPr sz="756"/>
            </a:lvl3pPr>
            <a:lvl4pPr marL="431917" indent="0">
              <a:buNone/>
              <a:defRPr sz="630"/>
            </a:lvl4pPr>
            <a:lvl5pPr marL="575889" indent="0">
              <a:buNone/>
              <a:defRPr sz="630"/>
            </a:lvl5pPr>
            <a:lvl6pPr marL="719861" indent="0">
              <a:buNone/>
              <a:defRPr sz="630"/>
            </a:lvl6pPr>
            <a:lvl7pPr marL="863834" indent="0">
              <a:buNone/>
              <a:defRPr sz="630"/>
            </a:lvl7pPr>
            <a:lvl8pPr marL="1007806" indent="0">
              <a:buNone/>
              <a:defRPr sz="630"/>
            </a:lvl8pPr>
            <a:lvl9pPr marL="1151778" indent="0">
              <a:buNone/>
              <a:defRPr sz="63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56" y="1154430"/>
            <a:ext cx="928786" cy="2138724"/>
          </a:xfrm>
        </p:spPr>
        <p:txBody>
          <a:bodyPr/>
          <a:lstStyle>
            <a:lvl1pPr marL="0" indent="0">
              <a:buNone/>
              <a:defRPr sz="504"/>
            </a:lvl1pPr>
            <a:lvl2pPr marL="143972" indent="0">
              <a:buNone/>
              <a:defRPr sz="441"/>
            </a:lvl2pPr>
            <a:lvl3pPr marL="287945" indent="0">
              <a:buNone/>
              <a:defRPr sz="378"/>
            </a:lvl3pPr>
            <a:lvl4pPr marL="431917" indent="0">
              <a:buNone/>
              <a:defRPr sz="315"/>
            </a:lvl4pPr>
            <a:lvl5pPr marL="575889" indent="0">
              <a:buNone/>
              <a:defRPr sz="315"/>
            </a:lvl5pPr>
            <a:lvl6pPr marL="719861" indent="0">
              <a:buNone/>
              <a:defRPr sz="315"/>
            </a:lvl6pPr>
            <a:lvl7pPr marL="863834" indent="0">
              <a:buNone/>
              <a:defRPr sz="315"/>
            </a:lvl7pPr>
            <a:lvl8pPr marL="1007806" indent="0">
              <a:buNone/>
              <a:defRPr sz="315"/>
            </a:lvl8pPr>
            <a:lvl9pPr marL="1151778" indent="0">
              <a:buNone/>
              <a:defRPr sz="31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1135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7981" y="204877"/>
            <a:ext cx="2483763" cy="743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7981" y="1024379"/>
            <a:ext cx="2483763" cy="2441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7981" y="3566619"/>
            <a:ext cx="647938" cy="2048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D9AC6-1E22-45FA-B46D-3CA666EE387F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3909" y="3566619"/>
            <a:ext cx="971907" cy="2048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3806" y="3566619"/>
            <a:ext cx="647938" cy="2048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777CA-6D0A-400E-857C-5BB533327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016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287945" rtl="0" eaLnBrk="1" latinLnBrk="0" hangingPunct="1">
        <a:lnSpc>
          <a:spcPct val="90000"/>
        </a:lnSpc>
        <a:spcBef>
          <a:spcPct val="0"/>
        </a:spcBef>
        <a:buNone/>
        <a:defRPr sz="138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1986" indent="-71986" algn="l" defTabSz="287945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882" kern="1200">
          <a:solidFill>
            <a:schemeClr val="tx1"/>
          </a:solidFill>
          <a:latin typeface="+mn-lt"/>
          <a:ea typeface="+mn-ea"/>
          <a:cs typeface="+mn-cs"/>
        </a:defRPr>
      </a:lvl1pPr>
      <a:lvl2pPr marL="215958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2pPr>
      <a:lvl3pPr marL="359931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630" kern="1200">
          <a:solidFill>
            <a:schemeClr val="tx1"/>
          </a:solidFill>
          <a:latin typeface="+mn-lt"/>
          <a:ea typeface="+mn-ea"/>
          <a:cs typeface="+mn-cs"/>
        </a:defRPr>
      </a:lvl3pPr>
      <a:lvl4pPr marL="503903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4pPr>
      <a:lvl5pPr marL="647875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5pPr>
      <a:lvl6pPr marL="791848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6pPr>
      <a:lvl7pPr marL="935820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7pPr>
      <a:lvl8pPr marL="1079792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8pPr>
      <a:lvl9pPr marL="1223764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1pPr>
      <a:lvl2pPr marL="143972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2pPr>
      <a:lvl3pPr marL="287945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3pPr>
      <a:lvl4pPr marL="431917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4pPr>
      <a:lvl5pPr marL="575889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5pPr>
      <a:lvl6pPr marL="719861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6pPr>
      <a:lvl7pPr marL="863834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7pPr>
      <a:lvl8pPr marL="1007806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8pPr>
      <a:lvl9pPr marL="1151778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C82EF4D7-CD17-BED6-3EBA-704BACA26F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1" y="0"/>
            <a:ext cx="2879725" cy="3847633"/>
          </a:xfrm>
          <a:custGeom>
            <a:avLst/>
            <a:gdLst>
              <a:gd name="connsiteX0" fmla="*/ 0 w 5132807"/>
              <a:gd name="connsiteY0" fmla="*/ 0 h 6858000"/>
              <a:gd name="connsiteX1" fmla="*/ 5132807 w 5132807"/>
              <a:gd name="connsiteY1" fmla="*/ 0 h 6858000"/>
              <a:gd name="connsiteX2" fmla="*/ 5132807 w 5132807"/>
              <a:gd name="connsiteY2" fmla="*/ 6858000 h 6858000"/>
              <a:gd name="connsiteX3" fmla="*/ 0 w 51328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32807" h="6858000">
                <a:moveTo>
                  <a:pt x="0" y="0"/>
                </a:moveTo>
                <a:lnTo>
                  <a:pt x="5132807" y="0"/>
                </a:lnTo>
                <a:lnTo>
                  <a:pt x="513280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17174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E594BDD-B7AE-E944-51B5-65DABFF9A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650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E291778-6507-206B-BC71-7F0A45AF3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831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50846DA-3E87-C8C0-359A-E3A3D8770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95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27C29B8-5BE9-A4E8-F3AA-983D13C51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753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024CC5E-3553-BA02-6C7E-0F65B8A6D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80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BBFD1D6-CBA9-A4D5-FDF9-91E853CF6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012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9A22B922-B58F-AC15-E3AF-3FCE8CD6A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771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4D3CF16-CB55-57EB-5D68-39F32ED0C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156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649631C-7B2B-A540-E21A-FD719AF73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919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63BA3DE-EDEA-C27E-5DDF-9BB941CD1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970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8131CB6-3D37-EAF4-8138-C4C17B41D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785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B2FC484-725B-00B2-5ED3-34046FB23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76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6AC1656-5DCF-3305-4A6B-FD287E805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33"/>
            <a:ext cx="2879725" cy="38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099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106</TotalTime>
  <Words>0</Words>
  <Application>Microsoft Office PowerPoint</Application>
  <PresentationFormat>自定义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 玉龙</dc:creator>
  <cp:lastModifiedBy>赵 玉龙</cp:lastModifiedBy>
  <cp:revision>2</cp:revision>
  <dcterms:created xsi:type="dcterms:W3CDTF">2023-03-25T07:23:43Z</dcterms:created>
  <dcterms:modified xsi:type="dcterms:W3CDTF">2023-03-25T09:09:59Z</dcterms:modified>
</cp:coreProperties>
</file>

<file path=docProps/thumbnail.jpeg>
</file>